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sYete4CGE8k+kQHVmzn6V7SAy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7A9EB-0FD2-40C7-AA01-5C093F60740D}">
  <a:tblStyle styleId="{2957A9EB-0FD2-40C7-AA01-5C093F6074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f855450f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9f855450f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f855450fa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9f855450fa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f855450fa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9f855450fa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f855450fa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9f855450fa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f855450f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9f855450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f855450f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9f855450f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f855450f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9f855450f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f855450f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9f855450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f855450f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9f855450f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f855450f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9f855450f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f855450f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9f855450f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f855450f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9f855450f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226683" y="2535028"/>
            <a:ext cx="6335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1">
                <a:solidFill>
                  <a:srgbClr val="FF9EA7"/>
                </a:solidFill>
              </a:rPr>
              <a:t>Enjoy Trip Project</a:t>
            </a:r>
            <a:r>
              <a:rPr lang="en-US" sz="4400" i="1">
                <a:solidFill>
                  <a:srgbClr val="FF9EA7"/>
                </a:solidFill>
              </a:rPr>
              <a:t> </a:t>
            </a:r>
            <a:endParaRPr sz="4400" i="1">
              <a:solidFill>
                <a:srgbClr val="FF9EA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i="1">
              <a:solidFill>
                <a:srgbClr val="FF9EA7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9EA7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SSAFY 8기 10반 3조 조서영 &amp; 정세권</a:t>
            </a:r>
            <a:endParaRPr sz="3800" b="1" i="0" u="none" strike="noStrike" cap="none">
              <a:solidFill>
                <a:srgbClr val="FF9EA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925" y="2522059"/>
            <a:ext cx="964650" cy="9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f855450fa_0_296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3. 페이지 구성 - 기능 페이지 (여행 계획)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222" name="Google Shape;222;g19f855450fa_0_296"/>
          <p:cNvSpPr/>
          <p:nvPr/>
        </p:nvSpPr>
        <p:spPr>
          <a:xfrm>
            <a:off x="630250" y="782300"/>
            <a:ext cx="7804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장소 랜덤 추천 &amp; 여행 계획 (추가, 생성, 수정, 삭제, 카카오 공유 기능)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해당 지역을 클릭하면 카카오 맵으로 위치 마크 &amp; 클릭시 상세 정보 모달 확인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g19f855450fa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25" y="1682600"/>
            <a:ext cx="9751306" cy="4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9f855450fa_0_296"/>
          <p:cNvPicPr preferRelativeResize="0"/>
          <p:nvPr/>
        </p:nvPicPr>
        <p:blipFill rotWithShape="1">
          <a:blip r:embed="rId4">
            <a:alphaModFix/>
          </a:blip>
          <a:srcRect t="14777" r="41609"/>
          <a:stretch/>
        </p:blipFill>
        <p:spPr>
          <a:xfrm>
            <a:off x="10118475" y="4524225"/>
            <a:ext cx="2029551" cy="22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9f855450fa_0_296"/>
          <p:cNvSpPr/>
          <p:nvPr/>
        </p:nvSpPr>
        <p:spPr>
          <a:xfrm>
            <a:off x="1073625" y="2108600"/>
            <a:ext cx="1127100" cy="33267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9f855450fa_0_296"/>
          <p:cNvSpPr/>
          <p:nvPr/>
        </p:nvSpPr>
        <p:spPr>
          <a:xfrm>
            <a:off x="10118475" y="4524225"/>
            <a:ext cx="2029500" cy="22749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f855450fa_0_321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3. 페이지 구성 - 기능 페이지 (공지사항 &amp; 게시판)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232" name="Google Shape;232;g19f855450fa_0_321"/>
          <p:cNvSpPr/>
          <p:nvPr/>
        </p:nvSpPr>
        <p:spPr>
          <a:xfrm>
            <a:off x="630250" y="706100"/>
            <a:ext cx="7804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공지사항 : 관리자 권한을 가진 아이디만 글 등록 &amp; 수정 &amp; 삭제 가능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게시판 : 일반 유저와 홈페이지 가입한 유저에 따른 글 접근 권한 설정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	* 공통 : 페이징, 검색(제목, 작성자) 기능 구현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g19f855450fa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8800"/>
            <a:ext cx="5879300" cy="4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f855450fa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000" y="1758800"/>
            <a:ext cx="5879300" cy="479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9f855450fa_0_321"/>
          <p:cNvSpPr/>
          <p:nvPr/>
        </p:nvSpPr>
        <p:spPr>
          <a:xfrm>
            <a:off x="9606675" y="2968400"/>
            <a:ext cx="2113500" cy="7371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9f855450fa_0_321"/>
          <p:cNvSpPr/>
          <p:nvPr/>
        </p:nvSpPr>
        <p:spPr>
          <a:xfrm>
            <a:off x="8131575" y="6232475"/>
            <a:ext cx="1735800" cy="3288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f855450fa_4_9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4. 개발후기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242" name="Google Shape;242;g19f855450fa_4_9"/>
          <p:cNvSpPr/>
          <p:nvPr/>
        </p:nvSpPr>
        <p:spPr>
          <a:xfrm>
            <a:off x="2551873" y="1424198"/>
            <a:ext cx="6938100" cy="1471313"/>
          </a:xfrm>
          <a:prstGeom prst="roundRect">
            <a:avLst>
              <a:gd name="adj" fmla="val 50000"/>
            </a:avLst>
          </a:prstGeom>
          <a:solidFill>
            <a:srgbClr val="FF9EA7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조서영</a:t>
            </a:r>
            <a:r>
              <a:rPr lang="en-US" dirty="0">
                <a:solidFill>
                  <a:schemeClr val="lt1"/>
                </a:solidFill>
              </a:rPr>
              <a:t> : </a:t>
            </a:r>
            <a:r>
              <a:rPr lang="en-US" dirty="0" err="1">
                <a:solidFill>
                  <a:schemeClr val="lt1"/>
                </a:solidFill>
              </a:rPr>
              <a:t>ssafy</a:t>
            </a:r>
            <a:r>
              <a:rPr lang="ko-KR" altLang="en-US" dirty="0">
                <a:solidFill>
                  <a:schemeClr val="lt1"/>
                </a:solidFill>
              </a:rPr>
              <a:t>에 들어오기 전에 웹이 어떤 방식으로 돌아가는지 하나도 몰랐던 때에 비하면 프로젝트를 통해 웹사이트를 직접 제작해보면서 많은 지식을 쌓을 수 있었습니다</a:t>
            </a:r>
            <a:r>
              <a:rPr lang="en-US" altLang="ko-KR" dirty="0">
                <a:solidFill>
                  <a:schemeClr val="lt1"/>
                </a:solidFill>
              </a:rPr>
              <a:t>. </a:t>
            </a:r>
            <a:r>
              <a:rPr lang="ko-KR" altLang="en-US" dirty="0">
                <a:solidFill>
                  <a:schemeClr val="lt1"/>
                </a:solidFill>
              </a:rPr>
              <a:t>팀 프로젝트를 하면서 페어에게 아이디어나 구현 방식에 대해 많이 배웠고 함께 웹사이트를 구현해 나가면서 뿌듯함을 많이 느꼈습니다</a:t>
            </a:r>
            <a:r>
              <a:rPr lang="en-US" altLang="ko-KR" dirty="0">
                <a:solidFill>
                  <a:schemeClr val="lt1"/>
                </a:solidFill>
              </a:rPr>
              <a:t>.</a:t>
            </a:r>
            <a:endParaRPr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43" name="Google Shape;243;g19f855450fa_4_9"/>
          <p:cNvSpPr/>
          <p:nvPr/>
        </p:nvSpPr>
        <p:spPr>
          <a:xfrm>
            <a:off x="2551875" y="3468000"/>
            <a:ext cx="7437900" cy="2248500"/>
          </a:xfrm>
          <a:prstGeom prst="roundRect">
            <a:avLst>
              <a:gd name="adj" fmla="val 35023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정세권</a:t>
            </a:r>
            <a:r>
              <a:rPr lang="en-US" dirty="0">
                <a:solidFill>
                  <a:schemeClr val="lt1"/>
                </a:solidFill>
              </a:rPr>
              <a:t> : </a:t>
            </a:r>
            <a:r>
              <a:rPr lang="en-US" dirty="0" err="1">
                <a:solidFill>
                  <a:schemeClr val="lt1"/>
                </a:solidFill>
              </a:rPr>
              <a:t>ssafy에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입과해서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과연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프로젝트를</a:t>
            </a:r>
            <a:r>
              <a:rPr lang="en-US" dirty="0">
                <a:solidFill>
                  <a:schemeClr val="lt1"/>
                </a:solidFill>
              </a:rPr>
              <a:t> 잘 </a:t>
            </a:r>
            <a:r>
              <a:rPr lang="en-US" dirty="0" err="1">
                <a:solidFill>
                  <a:schemeClr val="lt1"/>
                </a:solidFill>
              </a:rPr>
              <a:t>마무리</a:t>
            </a:r>
            <a:r>
              <a:rPr lang="en-US" dirty="0">
                <a:solidFill>
                  <a:schemeClr val="lt1"/>
                </a:solidFill>
              </a:rPr>
              <a:t> 할 수 </a:t>
            </a:r>
            <a:r>
              <a:rPr lang="en-US" dirty="0" err="1">
                <a:solidFill>
                  <a:schemeClr val="lt1"/>
                </a:solidFill>
              </a:rPr>
              <a:t>있을까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걱정이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많았습니다</a:t>
            </a:r>
            <a:r>
              <a:rPr lang="en-US" dirty="0">
                <a:solidFill>
                  <a:schemeClr val="lt1"/>
                </a:solidFill>
              </a:rPr>
              <a:t>. 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코딩이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처음이기도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하고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web에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관해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처음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배우기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때문에</a:t>
            </a:r>
            <a:r>
              <a:rPr lang="en-US" dirty="0">
                <a:solidFill>
                  <a:schemeClr val="lt1"/>
                </a:solidFill>
              </a:rPr>
              <a:t> 더 </a:t>
            </a:r>
            <a:r>
              <a:rPr lang="en-US" dirty="0" err="1">
                <a:solidFill>
                  <a:schemeClr val="lt1"/>
                </a:solidFill>
              </a:rPr>
              <a:t>걱정이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앞섰던것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같았습니다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하지만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교수님과</a:t>
            </a:r>
            <a:r>
              <a:rPr lang="en-US" dirty="0">
                <a:solidFill>
                  <a:schemeClr val="lt1"/>
                </a:solidFill>
              </a:rPr>
              <a:t> 반 </a:t>
            </a:r>
            <a:r>
              <a:rPr lang="en-US" dirty="0" err="1">
                <a:solidFill>
                  <a:schemeClr val="lt1"/>
                </a:solidFill>
              </a:rPr>
              <a:t>친구들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도움을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많이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받아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프로젝트를</a:t>
            </a:r>
            <a:r>
              <a:rPr lang="en-US" dirty="0">
                <a:solidFill>
                  <a:schemeClr val="lt1"/>
                </a:solidFill>
              </a:rPr>
              <a:t> 잘 </a:t>
            </a:r>
            <a:r>
              <a:rPr lang="en-US" dirty="0" err="1">
                <a:solidFill>
                  <a:schemeClr val="lt1"/>
                </a:solidFill>
              </a:rPr>
              <a:t>진행</a:t>
            </a:r>
            <a:r>
              <a:rPr lang="en-US" dirty="0">
                <a:solidFill>
                  <a:schemeClr val="lt1"/>
                </a:solidFill>
              </a:rPr>
              <a:t> 할 수 </a:t>
            </a:r>
            <a:r>
              <a:rPr lang="en-US" dirty="0" err="1">
                <a:solidFill>
                  <a:schemeClr val="lt1"/>
                </a:solidFill>
              </a:rPr>
              <a:t>있었습니다</a:t>
            </a:r>
            <a:r>
              <a:rPr lang="en-US" dirty="0">
                <a:solidFill>
                  <a:schemeClr val="lt1"/>
                </a:solidFill>
              </a:rPr>
              <a:t>. </a:t>
            </a:r>
            <a:r>
              <a:rPr lang="en-US" dirty="0" err="1">
                <a:solidFill>
                  <a:schemeClr val="lt1"/>
                </a:solidFill>
              </a:rPr>
              <a:t>특히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페어인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서영이에게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도움을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정말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많이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받았고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배우기도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했습니다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단순히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수업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받은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내용에서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끝나지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않고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실제로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코딩해보며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프로젝트를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진행해서</a:t>
            </a:r>
            <a:r>
              <a:rPr lang="en-US" dirty="0">
                <a:solidFill>
                  <a:schemeClr val="lt1"/>
                </a:solidFill>
              </a:rPr>
              <a:t> 더 </a:t>
            </a:r>
            <a:r>
              <a:rPr lang="en-US" dirty="0" err="1">
                <a:solidFill>
                  <a:schemeClr val="lt1"/>
                </a:solidFill>
              </a:rPr>
              <a:t>많이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배우고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부족한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점을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느낀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계기가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되었습니다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f855450fa_4_26"/>
          <p:cNvSpPr txBox="1"/>
          <p:nvPr/>
        </p:nvSpPr>
        <p:spPr>
          <a:xfrm>
            <a:off x="3226683" y="2535028"/>
            <a:ext cx="6335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1">
                <a:solidFill>
                  <a:srgbClr val="FF9EA7"/>
                </a:solidFill>
              </a:rPr>
              <a:t>감사합니다</a:t>
            </a:r>
            <a:endParaRPr sz="4400" i="1">
              <a:solidFill>
                <a:srgbClr val="FF9EA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i="1">
              <a:solidFill>
                <a:srgbClr val="FF9EA7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9EA7"/>
                </a:solidFill>
                <a:latin typeface="Malgun Gothic"/>
                <a:ea typeface="Malgun Gothic"/>
                <a:cs typeface="Malgun Gothic"/>
                <a:sym typeface="Malgun Gothic"/>
              </a:rPr>
              <a:t>SSAFY 8기 10반 3조 조서영 &amp; 정세권</a:t>
            </a:r>
            <a:endParaRPr sz="3800" b="1" i="0" u="none" strike="noStrike" cap="none">
              <a:solidFill>
                <a:srgbClr val="FF9EA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g19f855450fa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958" y="2505934"/>
            <a:ext cx="964650" cy="9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f855450fa_0_2"/>
          <p:cNvSpPr/>
          <p:nvPr/>
        </p:nvSpPr>
        <p:spPr>
          <a:xfrm>
            <a:off x="4296217" y="380585"/>
            <a:ext cx="7488600" cy="128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1" name="Google Shape;91;g19f855450fa_0_2"/>
          <p:cNvSpPr/>
          <p:nvPr/>
        </p:nvSpPr>
        <p:spPr>
          <a:xfrm>
            <a:off x="2524879" y="380585"/>
            <a:ext cx="8343000" cy="128910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2" name="Google Shape;92;g19f855450fa_0_2"/>
          <p:cNvSpPr/>
          <p:nvPr/>
        </p:nvSpPr>
        <p:spPr>
          <a:xfrm>
            <a:off x="2688525" y="504253"/>
            <a:ext cx="1041900" cy="1041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7C80"/>
                </a:solidFill>
              </a:rPr>
              <a:t>01</a:t>
            </a:r>
            <a:endParaRPr sz="3600" b="1" i="0" u="none" strike="noStrike" cap="none">
              <a:solidFill>
                <a:srgbClr val="FF7C80"/>
              </a:solidFill>
            </a:endParaRPr>
          </a:p>
        </p:txBody>
      </p:sp>
      <p:sp>
        <p:nvSpPr>
          <p:cNvPr id="93" name="Google Shape;93;g19f855450fa_0_2"/>
          <p:cNvSpPr/>
          <p:nvPr/>
        </p:nvSpPr>
        <p:spPr>
          <a:xfrm>
            <a:off x="5266536" y="1942061"/>
            <a:ext cx="6518100" cy="128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4" name="Google Shape;94;g19f855450fa_0_2"/>
          <p:cNvSpPr/>
          <p:nvPr/>
        </p:nvSpPr>
        <p:spPr>
          <a:xfrm>
            <a:off x="3495198" y="1942061"/>
            <a:ext cx="6938100" cy="1289100"/>
          </a:xfrm>
          <a:prstGeom prst="roundRect">
            <a:avLst>
              <a:gd name="adj" fmla="val 50000"/>
            </a:avLst>
          </a:prstGeom>
          <a:solidFill>
            <a:srgbClr val="FF9EA7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5" name="Google Shape;95;g19f855450fa_0_2"/>
          <p:cNvSpPr/>
          <p:nvPr/>
        </p:nvSpPr>
        <p:spPr>
          <a:xfrm>
            <a:off x="3658844" y="2065729"/>
            <a:ext cx="1041900" cy="1041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9EA7"/>
                </a:solidFill>
              </a:rPr>
              <a:t>02</a:t>
            </a:r>
            <a:endParaRPr sz="3600" b="1" i="0" u="none" strike="noStrike" cap="none">
              <a:solidFill>
                <a:srgbClr val="FF9EA7"/>
              </a:solidFill>
            </a:endParaRPr>
          </a:p>
        </p:txBody>
      </p:sp>
      <p:sp>
        <p:nvSpPr>
          <p:cNvPr id="96" name="Google Shape;96;g19f855450fa_0_2"/>
          <p:cNvSpPr/>
          <p:nvPr/>
        </p:nvSpPr>
        <p:spPr>
          <a:xfrm>
            <a:off x="5686265" y="3458569"/>
            <a:ext cx="6098400" cy="128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7" name="Google Shape;97;g19f855450fa_0_2"/>
          <p:cNvSpPr/>
          <p:nvPr/>
        </p:nvSpPr>
        <p:spPr>
          <a:xfrm>
            <a:off x="3914927" y="3458569"/>
            <a:ext cx="6098400" cy="128910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8" name="Google Shape;98;g19f855450fa_0_2"/>
          <p:cNvSpPr/>
          <p:nvPr/>
        </p:nvSpPr>
        <p:spPr>
          <a:xfrm>
            <a:off x="4078572" y="3582237"/>
            <a:ext cx="1041900" cy="1041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7C80"/>
                </a:solidFill>
              </a:rPr>
              <a:t>03</a:t>
            </a:r>
            <a:endParaRPr sz="3600" b="1" i="0" u="none" strike="noStrike" cap="none">
              <a:solidFill>
                <a:srgbClr val="FF7C80"/>
              </a:solidFill>
            </a:endParaRPr>
          </a:p>
        </p:txBody>
      </p:sp>
      <p:sp>
        <p:nvSpPr>
          <p:cNvPr id="99" name="Google Shape;99;g19f855450fa_0_2"/>
          <p:cNvSpPr/>
          <p:nvPr/>
        </p:nvSpPr>
        <p:spPr>
          <a:xfrm>
            <a:off x="4096350" y="504250"/>
            <a:ext cx="50292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프로젝트 소개</a:t>
            </a:r>
            <a:endParaRPr sz="1600" b="1">
              <a:solidFill>
                <a:schemeClr val="lt1"/>
              </a:solidFill>
            </a:endParaRPr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여행 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Vue, Spring, MySql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0" name="Google Shape;100;g19f855450fa_0_2"/>
          <p:cNvSpPr/>
          <p:nvPr/>
        </p:nvSpPr>
        <p:spPr>
          <a:xfrm>
            <a:off x="5006697" y="2065725"/>
            <a:ext cx="55209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추진 계획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일정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1" name="Google Shape;101;g19f855450fa_0_2"/>
          <p:cNvSpPr/>
          <p:nvPr/>
        </p:nvSpPr>
        <p:spPr>
          <a:xfrm>
            <a:off x="5396449" y="3606850"/>
            <a:ext cx="46878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페이지 구성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홈 페이지 (회원 관련, 페이지 이동)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기능 페이지 (일출 일몰, 여행지 목록, 여행 계획, 게시판)</a:t>
            </a:r>
            <a:endParaRPr sz="1600" b="1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2" name="Google Shape;102;g19f855450fa_0_2"/>
          <p:cNvSpPr/>
          <p:nvPr/>
        </p:nvSpPr>
        <p:spPr>
          <a:xfrm>
            <a:off x="4254701" y="5020045"/>
            <a:ext cx="7530000" cy="128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03" name="Google Shape;103;g19f855450fa_0_2"/>
          <p:cNvSpPr/>
          <p:nvPr/>
        </p:nvSpPr>
        <p:spPr>
          <a:xfrm>
            <a:off x="2483363" y="5020045"/>
            <a:ext cx="7305300" cy="1289100"/>
          </a:xfrm>
          <a:prstGeom prst="roundRect">
            <a:avLst>
              <a:gd name="adj" fmla="val 50000"/>
            </a:avLst>
          </a:prstGeom>
          <a:solidFill>
            <a:srgbClr val="FF9EA7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04" name="Google Shape;104;g19f855450fa_0_2"/>
          <p:cNvSpPr/>
          <p:nvPr/>
        </p:nvSpPr>
        <p:spPr>
          <a:xfrm>
            <a:off x="2647008" y="5143713"/>
            <a:ext cx="1041900" cy="1041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9EA7"/>
                </a:solidFill>
              </a:rPr>
              <a:t>04</a:t>
            </a:r>
            <a:endParaRPr sz="3600" b="1" i="0" u="none" strike="noStrike" cap="none">
              <a:solidFill>
                <a:srgbClr val="FF9EA7"/>
              </a:solidFill>
            </a:endParaRPr>
          </a:p>
        </p:txBody>
      </p:sp>
      <p:sp>
        <p:nvSpPr>
          <p:cNvPr id="105" name="Google Shape;105;g19f855450fa_0_2"/>
          <p:cNvSpPr/>
          <p:nvPr/>
        </p:nvSpPr>
        <p:spPr>
          <a:xfrm>
            <a:off x="3964892" y="5168331"/>
            <a:ext cx="4118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lt1"/>
                </a:solidFill>
              </a:rPr>
              <a:t>개발 후기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-US" sz="1200">
                <a:solidFill>
                  <a:schemeClr val="lt1"/>
                </a:solidFill>
              </a:rPr>
              <a:t>개인별 후기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</p:txBody>
      </p:sp>
      <p:sp>
        <p:nvSpPr>
          <p:cNvPr id="106" name="Google Shape;106;g19f855450fa_0_2"/>
          <p:cNvSpPr txBox="1"/>
          <p:nvPr/>
        </p:nvSpPr>
        <p:spPr>
          <a:xfrm>
            <a:off x="226368" y="2775505"/>
            <a:ext cx="2956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9EA7"/>
                </a:solidFill>
              </a:rPr>
              <a:t>Enjoy Trip</a:t>
            </a:r>
            <a:r>
              <a:rPr lang="en-US" sz="2800" i="0" u="none" strike="noStrike" cap="none">
                <a:solidFill>
                  <a:srgbClr val="FF9EA7"/>
                </a:solidFill>
              </a:rPr>
              <a:t>    </a:t>
            </a:r>
            <a:endParaRPr>
              <a:solidFill>
                <a:srgbClr val="FF9EA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9EA7"/>
                </a:solidFill>
              </a:rPr>
              <a:t>목차</a:t>
            </a:r>
            <a:endParaRPr sz="4000" b="1">
              <a:solidFill>
                <a:srgbClr val="FF9EA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f855450fa_0_119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FFFFF"/>
                </a:solidFill>
              </a:rPr>
              <a:t>1. 프로젝트 소개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" name="Google Shape;112;g19f855450fa_0_119"/>
          <p:cNvGrpSpPr/>
          <p:nvPr/>
        </p:nvGrpSpPr>
        <p:grpSpPr>
          <a:xfrm>
            <a:off x="706461" y="1817202"/>
            <a:ext cx="3014714" cy="4727248"/>
            <a:chOff x="858861" y="1836252"/>
            <a:chExt cx="3014714" cy="4727248"/>
          </a:xfrm>
        </p:grpSpPr>
        <p:sp>
          <p:nvSpPr>
            <p:cNvPr id="113" name="Google Shape;113;g19f855450fa_0_119"/>
            <p:cNvSpPr/>
            <p:nvPr/>
          </p:nvSpPr>
          <p:spPr>
            <a:xfrm>
              <a:off x="858861" y="2338330"/>
              <a:ext cx="3012300" cy="2037300"/>
            </a:xfrm>
            <a:prstGeom prst="roundRect">
              <a:avLst>
                <a:gd name="adj" fmla="val 6069"/>
              </a:avLst>
            </a:prstGeom>
            <a:solidFill>
              <a:srgbClr val="323F4F"/>
            </a:solidFill>
            <a:ln w="12700" cap="flat" cmpd="sng">
              <a:solidFill>
                <a:srgbClr val="FF9E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19f855450fa_0_119"/>
            <p:cNvSpPr/>
            <p:nvPr/>
          </p:nvSpPr>
          <p:spPr>
            <a:xfrm>
              <a:off x="858875" y="4526200"/>
              <a:ext cx="3014700" cy="2037300"/>
            </a:xfrm>
            <a:prstGeom prst="roundRect">
              <a:avLst>
                <a:gd name="adj" fmla="val 9744"/>
              </a:avLst>
            </a:prstGeom>
            <a:solidFill>
              <a:schemeClr val="lt1"/>
            </a:solidFill>
            <a:ln w="12700" cap="flat" cmpd="sng">
              <a:solidFill>
                <a:srgbClr val="FF9E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216000" rIns="1800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Vue FrameWork : 화면 구성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Axios : 비동기 처리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Vuex : store를 활용한 중앙 저장소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v-bootstrap : 컴포넌트를 통한 동적 페이지 구성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5" name="Google Shape;115;g19f855450fa_0_119"/>
            <p:cNvGrpSpPr/>
            <p:nvPr/>
          </p:nvGrpSpPr>
          <p:grpSpPr>
            <a:xfrm>
              <a:off x="858861" y="1836252"/>
              <a:ext cx="3014700" cy="2900663"/>
              <a:chOff x="1155220" y="1980622"/>
              <a:chExt cx="3014700" cy="2900663"/>
            </a:xfrm>
          </p:grpSpPr>
          <p:sp>
            <p:nvSpPr>
              <p:cNvPr id="116" name="Google Shape;116;g19f855450fa_0_119"/>
              <p:cNvSpPr/>
              <p:nvPr/>
            </p:nvSpPr>
            <p:spPr>
              <a:xfrm>
                <a:off x="1344554" y="2528073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" name="Google Shape;117;g19f855450fa_0_119"/>
              <p:cNvSpPr/>
              <p:nvPr/>
            </p:nvSpPr>
            <p:spPr>
              <a:xfrm>
                <a:off x="1155220" y="1980622"/>
                <a:ext cx="3014700" cy="38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Vue JS (Front)</a:t>
                </a:r>
                <a:endParaRPr/>
              </a:p>
            </p:txBody>
          </p:sp>
          <p:sp>
            <p:nvSpPr>
              <p:cNvPr id="118" name="Google Shape;118;g19f855450fa_0_119"/>
              <p:cNvSpPr/>
              <p:nvPr/>
            </p:nvSpPr>
            <p:spPr>
              <a:xfrm>
                <a:off x="1344554" y="2118816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g19f855450fa_0_119"/>
              <p:cNvSpPr/>
              <p:nvPr/>
            </p:nvSpPr>
            <p:spPr>
              <a:xfrm>
                <a:off x="1388640" y="2171678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" name="Google Shape;120;g19f855450fa_0_119"/>
              <p:cNvSpPr/>
              <p:nvPr/>
            </p:nvSpPr>
            <p:spPr>
              <a:xfrm>
                <a:off x="3868679" y="2531881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g19f855450fa_0_119"/>
              <p:cNvSpPr/>
              <p:nvPr/>
            </p:nvSpPr>
            <p:spPr>
              <a:xfrm>
                <a:off x="3868679" y="2122624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g19f855450fa_0_119"/>
              <p:cNvSpPr/>
              <p:nvPr/>
            </p:nvSpPr>
            <p:spPr>
              <a:xfrm>
                <a:off x="3912765" y="2175486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" name="Google Shape;123;g19f855450fa_0_119"/>
              <p:cNvSpPr/>
              <p:nvPr/>
            </p:nvSpPr>
            <p:spPr>
              <a:xfrm>
                <a:off x="1321694" y="4740977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g19f855450fa_0_119"/>
              <p:cNvSpPr/>
              <p:nvPr/>
            </p:nvSpPr>
            <p:spPr>
              <a:xfrm>
                <a:off x="1321694" y="4331720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" name="Google Shape;125;g19f855450fa_0_119"/>
              <p:cNvSpPr/>
              <p:nvPr/>
            </p:nvSpPr>
            <p:spPr>
              <a:xfrm>
                <a:off x="1365780" y="4384582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" name="Google Shape;126;g19f855450fa_0_119"/>
              <p:cNvSpPr/>
              <p:nvPr/>
            </p:nvSpPr>
            <p:spPr>
              <a:xfrm>
                <a:off x="3845819" y="4744785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" name="Google Shape;127;g19f855450fa_0_119"/>
              <p:cNvSpPr/>
              <p:nvPr/>
            </p:nvSpPr>
            <p:spPr>
              <a:xfrm>
                <a:off x="3845819" y="4335528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" name="Google Shape;128;g19f855450fa_0_119"/>
              <p:cNvSpPr/>
              <p:nvPr/>
            </p:nvSpPr>
            <p:spPr>
              <a:xfrm>
                <a:off x="3889905" y="4388390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29" name="Google Shape;129;g19f855450fa_0_119"/>
          <p:cNvGrpSpPr/>
          <p:nvPr/>
        </p:nvGrpSpPr>
        <p:grpSpPr>
          <a:xfrm>
            <a:off x="4599191" y="1817202"/>
            <a:ext cx="3014702" cy="3974256"/>
            <a:chOff x="858861" y="1836252"/>
            <a:chExt cx="3014702" cy="3974256"/>
          </a:xfrm>
        </p:grpSpPr>
        <p:sp>
          <p:nvSpPr>
            <p:cNvPr id="130" name="Google Shape;130;g19f855450fa_0_119"/>
            <p:cNvSpPr/>
            <p:nvPr/>
          </p:nvSpPr>
          <p:spPr>
            <a:xfrm>
              <a:off x="858861" y="2338330"/>
              <a:ext cx="3012300" cy="2037300"/>
            </a:xfrm>
            <a:prstGeom prst="roundRect">
              <a:avLst>
                <a:gd name="adj" fmla="val 6069"/>
              </a:avLst>
            </a:prstGeom>
            <a:solidFill>
              <a:srgbClr val="323F4F"/>
            </a:solidFill>
            <a:ln w="12700" cap="flat" cmpd="sng">
              <a:solidFill>
                <a:srgbClr val="FF9E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19f855450fa_0_119"/>
            <p:cNvSpPr/>
            <p:nvPr/>
          </p:nvSpPr>
          <p:spPr>
            <a:xfrm>
              <a:off x="858863" y="4526208"/>
              <a:ext cx="3014700" cy="1284300"/>
            </a:xfrm>
            <a:prstGeom prst="roundRect">
              <a:avLst>
                <a:gd name="adj" fmla="val 9744"/>
              </a:avLst>
            </a:prstGeom>
            <a:solidFill>
              <a:schemeClr val="lt1"/>
            </a:solidFill>
            <a:ln w="12700" cap="flat" cmpd="sng">
              <a:solidFill>
                <a:srgbClr val="FF5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216000" rIns="1800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MVC model 적용 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Rest API 활용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myBatis : MySql 통신 ↑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2" name="Google Shape;132;g19f855450fa_0_119"/>
            <p:cNvGrpSpPr/>
            <p:nvPr/>
          </p:nvGrpSpPr>
          <p:grpSpPr>
            <a:xfrm>
              <a:off x="858861" y="1836252"/>
              <a:ext cx="3014700" cy="2900663"/>
              <a:chOff x="1155220" y="1980622"/>
              <a:chExt cx="3014700" cy="2900663"/>
            </a:xfrm>
          </p:grpSpPr>
          <p:sp>
            <p:nvSpPr>
              <p:cNvPr id="133" name="Google Shape;133;g19f855450fa_0_119"/>
              <p:cNvSpPr/>
              <p:nvPr/>
            </p:nvSpPr>
            <p:spPr>
              <a:xfrm>
                <a:off x="1344554" y="2528073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g19f855450fa_0_119"/>
              <p:cNvSpPr/>
              <p:nvPr/>
            </p:nvSpPr>
            <p:spPr>
              <a:xfrm>
                <a:off x="1155220" y="1980622"/>
                <a:ext cx="3014700" cy="389400"/>
              </a:xfrm>
              <a:prstGeom prst="roundRect">
                <a:avLst>
                  <a:gd name="adj" fmla="val 16667"/>
                </a:avLst>
              </a:prstGeom>
              <a:solidFill>
                <a:srgbClr val="FF7C80"/>
              </a:solidFill>
              <a:ln w="1905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JAVA </a:t>
                </a:r>
                <a:r>
                  <a:rPr lang="en-US" sz="12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Spring (Back) </a:t>
                </a:r>
                <a:endParaRPr/>
              </a:p>
            </p:txBody>
          </p:sp>
          <p:sp>
            <p:nvSpPr>
              <p:cNvPr id="135" name="Google Shape;135;g19f855450fa_0_119"/>
              <p:cNvSpPr/>
              <p:nvPr/>
            </p:nvSpPr>
            <p:spPr>
              <a:xfrm>
                <a:off x="1344554" y="2118816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g19f855450fa_0_119"/>
              <p:cNvSpPr/>
              <p:nvPr/>
            </p:nvSpPr>
            <p:spPr>
              <a:xfrm>
                <a:off x="1388640" y="2171678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g19f855450fa_0_119"/>
              <p:cNvSpPr/>
              <p:nvPr/>
            </p:nvSpPr>
            <p:spPr>
              <a:xfrm>
                <a:off x="3868679" y="2531881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g19f855450fa_0_119"/>
              <p:cNvSpPr/>
              <p:nvPr/>
            </p:nvSpPr>
            <p:spPr>
              <a:xfrm>
                <a:off x="3868679" y="2122624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g19f855450fa_0_119"/>
              <p:cNvSpPr/>
              <p:nvPr/>
            </p:nvSpPr>
            <p:spPr>
              <a:xfrm>
                <a:off x="3912765" y="2175486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g19f855450fa_0_119"/>
              <p:cNvSpPr/>
              <p:nvPr/>
            </p:nvSpPr>
            <p:spPr>
              <a:xfrm>
                <a:off x="1321694" y="4740977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g19f855450fa_0_119"/>
              <p:cNvSpPr/>
              <p:nvPr/>
            </p:nvSpPr>
            <p:spPr>
              <a:xfrm>
                <a:off x="1321694" y="4331720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g19f855450fa_0_119"/>
              <p:cNvSpPr/>
              <p:nvPr/>
            </p:nvSpPr>
            <p:spPr>
              <a:xfrm>
                <a:off x="1365780" y="4384582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g19f855450fa_0_119"/>
              <p:cNvSpPr/>
              <p:nvPr/>
            </p:nvSpPr>
            <p:spPr>
              <a:xfrm>
                <a:off x="3845819" y="4744785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g19f855450fa_0_119"/>
              <p:cNvSpPr/>
              <p:nvPr/>
            </p:nvSpPr>
            <p:spPr>
              <a:xfrm>
                <a:off x="3845819" y="4335528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g19f855450fa_0_119"/>
              <p:cNvSpPr/>
              <p:nvPr/>
            </p:nvSpPr>
            <p:spPr>
              <a:xfrm>
                <a:off x="3889905" y="4388390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46" name="Google Shape;146;g19f855450fa_0_119"/>
          <p:cNvGrpSpPr/>
          <p:nvPr/>
        </p:nvGrpSpPr>
        <p:grpSpPr>
          <a:xfrm>
            <a:off x="8491921" y="1817202"/>
            <a:ext cx="3014702" cy="3974256"/>
            <a:chOff x="858861" y="1836252"/>
            <a:chExt cx="3014702" cy="3974256"/>
          </a:xfrm>
        </p:grpSpPr>
        <p:sp>
          <p:nvSpPr>
            <p:cNvPr id="147" name="Google Shape;147;g19f855450fa_0_119"/>
            <p:cNvSpPr/>
            <p:nvPr/>
          </p:nvSpPr>
          <p:spPr>
            <a:xfrm>
              <a:off x="858861" y="2338330"/>
              <a:ext cx="3012300" cy="2037300"/>
            </a:xfrm>
            <a:prstGeom prst="roundRect">
              <a:avLst>
                <a:gd name="adj" fmla="val 6069"/>
              </a:avLst>
            </a:prstGeom>
            <a:solidFill>
              <a:srgbClr val="323F4F"/>
            </a:solidFill>
            <a:ln w="12700" cap="flat" cmpd="sng">
              <a:solidFill>
                <a:srgbClr val="FF9EA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g19f855450fa_0_119"/>
            <p:cNvSpPr/>
            <p:nvPr/>
          </p:nvSpPr>
          <p:spPr>
            <a:xfrm>
              <a:off x="858863" y="4526208"/>
              <a:ext cx="3014700" cy="1284300"/>
            </a:xfrm>
            <a:prstGeom prst="roundRect">
              <a:avLst>
                <a:gd name="adj" fmla="val 9744"/>
              </a:avLst>
            </a:prstGeom>
            <a:solidFill>
              <a:schemeClr val="lt1"/>
            </a:solidFill>
            <a:ln w="12700" cap="flat" cmpd="sng">
              <a:solidFill>
                <a:srgbClr val="FF5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216000" rIns="1800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DB 구성 설계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9" name="Google Shape;149;g19f855450fa_0_119"/>
            <p:cNvGrpSpPr/>
            <p:nvPr/>
          </p:nvGrpSpPr>
          <p:grpSpPr>
            <a:xfrm>
              <a:off x="858861" y="1836252"/>
              <a:ext cx="3014700" cy="2900663"/>
              <a:chOff x="1155220" y="1980622"/>
              <a:chExt cx="3014700" cy="2900663"/>
            </a:xfrm>
          </p:grpSpPr>
          <p:sp>
            <p:nvSpPr>
              <p:cNvPr id="150" name="Google Shape;150;g19f855450fa_0_119"/>
              <p:cNvSpPr/>
              <p:nvPr/>
            </p:nvSpPr>
            <p:spPr>
              <a:xfrm>
                <a:off x="1344554" y="2528073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g19f855450fa_0_119"/>
              <p:cNvSpPr/>
              <p:nvPr/>
            </p:nvSpPr>
            <p:spPr>
              <a:xfrm>
                <a:off x="1155220" y="1980622"/>
                <a:ext cx="3014700" cy="38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905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MySql (DB)</a:t>
                </a:r>
                <a:endParaRPr/>
              </a:p>
            </p:txBody>
          </p:sp>
          <p:sp>
            <p:nvSpPr>
              <p:cNvPr id="152" name="Google Shape;152;g19f855450fa_0_119"/>
              <p:cNvSpPr/>
              <p:nvPr/>
            </p:nvSpPr>
            <p:spPr>
              <a:xfrm>
                <a:off x="1344554" y="2118816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g19f855450fa_0_119"/>
              <p:cNvSpPr/>
              <p:nvPr/>
            </p:nvSpPr>
            <p:spPr>
              <a:xfrm>
                <a:off x="1388640" y="2171678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" name="Google Shape;154;g19f855450fa_0_119"/>
              <p:cNvSpPr/>
              <p:nvPr/>
            </p:nvSpPr>
            <p:spPr>
              <a:xfrm>
                <a:off x="3868679" y="2531881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" name="Google Shape;155;g19f855450fa_0_119"/>
              <p:cNvSpPr/>
              <p:nvPr/>
            </p:nvSpPr>
            <p:spPr>
              <a:xfrm>
                <a:off x="3868679" y="2122624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" name="Google Shape;156;g19f855450fa_0_119"/>
              <p:cNvSpPr/>
              <p:nvPr/>
            </p:nvSpPr>
            <p:spPr>
              <a:xfrm>
                <a:off x="3912765" y="2175486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" name="Google Shape;157;g19f855450fa_0_119"/>
              <p:cNvSpPr/>
              <p:nvPr/>
            </p:nvSpPr>
            <p:spPr>
              <a:xfrm>
                <a:off x="1321694" y="4740977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g19f855450fa_0_119"/>
              <p:cNvSpPr/>
              <p:nvPr/>
            </p:nvSpPr>
            <p:spPr>
              <a:xfrm>
                <a:off x="1321694" y="4331720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g19f855450fa_0_119"/>
              <p:cNvSpPr/>
              <p:nvPr/>
            </p:nvSpPr>
            <p:spPr>
              <a:xfrm>
                <a:off x="1365780" y="4384582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" name="Google Shape;160;g19f855450fa_0_119"/>
              <p:cNvSpPr/>
              <p:nvPr/>
            </p:nvSpPr>
            <p:spPr>
              <a:xfrm>
                <a:off x="3845819" y="4744785"/>
                <a:ext cx="136500" cy="1365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g19f855450fa_0_119"/>
              <p:cNvSpPr/>
              <p:nvPr/>
            </p:nvSpPr>
            <p:spPr>
              <a:xfrm>
                <a:off x="3845819" y="4335528"/>
                <a:ext cx="136500" cy="13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g19f855450fa_0_119"/>
              <p:cNvSpPr/>
              <p:nvPr/>
            </p:nvSpPr>
            <p:spPr>
              <a:xfrm>
                <a:off x="3889905" y="4388390"/>
                <a:ext cx="45600" cy="431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FF9EA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63" name="Google Shape;163;g19f855450fa_0_119"/>
          <p:cNvSpPr/>
          <p:nvPr/>
        </p:nvSpPr>
        <p:spPr>
          <a:xfrm>
            <a:off x="706450" y="782300"/>
            <a:ext cx="5500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배경 및 목표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: 웹페이지 제작을 통한 Vue ↔ Spring ↔ MySql 활용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: 유저 회원 가입 부터 “여행 일정 계획” 을 제공하는 웹페이지 구현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19f855450fa_0_119"/>
          <p:cNvSpPr/>
          <p:nvPr/>
        </p:nvSpPr>
        <p:spPr>
          <a:xfrm>
            <a:off x="3809938" y="3142400"/>
            <a:ext cx="700500" cy="358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9f855450fa_0_119"/>
          <p:cNvSpPr/>
          <p:nvPr/>
        </p:nvSpPr>
        <p:spPr>
          <a:xfrm>
            <a:off x="7702650" y="3142400"/>
            <a:ext cx="700500" cy="358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7C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g19f855450fa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13" y="2563663"/>
            <a:ext cx="2480200" cy="15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9f855450fa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325" y="2563670"/>
            <a:ext cx="2260450" cy="15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9f855450fa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3025" y="2563675"/>
            <a:ext cx="2369274" cy="15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f855450fa_0_188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FFFFF"/>
                </a:solidFill>
              </a:rPr>
              <a:t>2. 추진 계획 - 일정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" name="Google Shape;174;g19f855450fa_0_188"/>
          <p:cNvGraphicFramePr/>
          <p:nvPr/>
        </p:nvGraphicFramePr>
        <p:xfrm>
          <a:off x="2447625" y="116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{2957A9EB-0FD2-40C7-AA01-5C093F60740D}</a:tableStyleId>
              </a:tblPr>
              <a:tblGrid>
                <a:gridCol w="22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NOV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구성 짜기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메인페이지 구성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관리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일출일몰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공지사항/게시판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여행일정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여행지목록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카카오로그인 연동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제작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f855450fa_4_0"/>
          <p:cNvSpPr/>
          <p:nvPr/>
        </p:nvSpPr>
        <p:spPr>
          <a:xfrm>
            <a:off x="630250" y="706100"/>
            <a:ext cx="5500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: ifram을 활용한 유튜브 여행 관련 영상을 홈페이지 배경화면으로 사용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19f855450fa_4_0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FFFFF"/>
                </a:solidFill>
              </a:rPr>
              <a:t>3. 페이지 구성 - 홈페이지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19f855450fa_4_0"/>
          <p:cNvPicPr preferRelativeResize="0"/>
          <p:nvPr/>
        </p:nvPicPr>
        <p:blipFill rotWithShape="1">
          <a:blip r:embed="rId3">
            <a:alphaModFix/>
          </a:blip>
          <a:srcRect l="-580" r="580"/>
          <a:stretch/>
        </p:blipFill>
        <p:spPr>
          <a:xfrm>
            <a:off x="1008224" y="1455450"/>
            <a:ext cx="10175552" cy="54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f855450fa_0_263"/>
          <p:cNvSpPr/>
          <p:nvPr/>
        </p:nvSpPr>
        <p:spPr>
          <a:xfrm>
            <a:off x="630250" y="858500"/>
            <a:ext cx="550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NavBar : 페이지 이동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19f855450fa_0_263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FFFFF"/>
                </a:solidFill>
              </a:rPr>
              <a:t>3. 페이지 구성 - 홈페이지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19f855450fa_0_263"/>
          <p:cNvPicPr preferRelativeResize="0"/>
          <p:nvPr/>
        </p:nvPicPr>
        <p:blipFill rotWithShape="1">
          <a:blip r:embed="rId3">
            <a:alphaModFix/>
          </a:blip>
          <a:srcRect l="17696" r="17883"/>
          <a:stretch/>
        </p:blipFill>
        <p:spPr>
          <a:xfrm>
            <a:off x="112575" y="1504050"/>
            <a:ext cx="6479274" cy="512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f855450fa_0_263"/>
          <p:cNvSpPr/>
          <p:nvPr/>
        </p:nvSpPr>
        <p:spPr>
          <a:xfrm>
            <a:off x="1453475" y="1760550"/>
            <a:ext cx="2569200" cy="18117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9f855450fa_0_263"/>
          <p:cNvSpPr/>
          <p:nvPr/>
        </p:nvSpPr>
        <p:spPr>
          <a:xfrm>
            <a:off x="3151475" y="6172200"/>
            <a:ext cx="973500" cy="4617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g19f855450fa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275" y="1504050"/>
            <a:ext cx="5596589" cy="51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f855450fa_0_249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3. 페이지 구성 - 홈페이지</a:t>
            </a:r>
            <a:endParaRPr sz="2400" i="1">
              <a:solidFill>
                <a:srgbClr val="FFFFFF"/>
              </a:solidFill>
            </a:endParaRPr>
          </a:p>
        </p:txBody>
      </p:sp>
      <p:pic>
        <p:nvPicPr>
          <p:cNvPr id="197" name="Google Shape;197;g19f855450fa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313" y="1378850"/>
            <a:ext cx="6033375" cy="544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9f855450fa_0_249"/>
          <p:cNvSpPr/>
          <p:nvPr/>
        </p:nvSpPr>
        <p:spPr>
          <a:xfrm>
            <a:off x="630250" y="706100"/>
            <a:ext cx="7087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로그인 : 카카오 API를 통해 카카오 아이디로 회원 가입 &amp; 로그인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로그인 : 웹페이지 회원 가입 &amp; 로그인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19f855450fa_0_249"/>
          <p:cNvSpPr/>
          <p:nvPr/>
        </p:nvSpPr>
        <p:spPr>
          <a:xfrm>
            <a:off x="5730900" y="4462825"/>
            <a:ext cx="574500" cy="3072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f855450fa_0_253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FFFFFF"/>
                </a:solidFill>
              </a:rPr>
              <a:t>3. 페이지 구성 - 기능 페이지 (일출 일몰)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g19f855450fa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938" y="1578025"/>
            <a:ext cx="8006127" cy="512978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9f855450fa_0_253"/>
          <p:cNvSpPr/>
          <p:nvPr/>
        </p:nvSpPr>
        <p:spPr>
          <a:xfrm>
            <a:off x="630250" y="782300"/>
            <a:ext cx="6340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일출 &amp; 일몰 : 유저가 날짜와 알고 싶은 위치를 카카오 맵에서 클릭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주간 날씨 정보를 API를 통해 실시간 확인 가능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C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f855450fa_0_257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FF9EA7"/>
          </a:solidFill>
          <a:ln>
            <a:noFill/>
          </a:ln>
          <a:effectLst>
            <a:outerShdw dist="12700" dir="5400000" algn="t" rotWithShape="0">
              <a:srgbClr val="FF505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5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lt1"/>
                </a:solidFill>
              </a:rPr>
              <a:t>3. 페이지 구성 - 기능 페이지 (여행지 목록)</a:t>
            </a:r>
            <a:endParaRPr sz="2400" i="1">
              <a:solidFill>
                <a:srgbClr val="FFFFFF"/>
              </a:solidFill>
            </a:endParaRPr>
          </a:p>
        </p:txBody>
      </p:sp>
      <p:pic>
        <p:nvPicPr>
          <p:cNvPr id="212" name="Google Shape;212;g19f855450fa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5" y="1762250"/>
            <a:ext cx="6457493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9f855450fa_0_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18" y="1762250"/>
            <a:ext cx="5308032" cy="4332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19f855450fa_0_257"/>
          <p:cNvCxnSpPr/>
          <p:nvPr/>
        </p:nvCxnSpPr>
        <p:spPr>
          <a:xfrm rot="10800000" flipH="1">
            <a:off x="5056500" y="3111650"/>
            <a:ext cx="3009300" cy="501600"/>
          </a:xfrm>
          <a:prstGeom prst="straightConnector1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g19f855450fa_0_257"/>
          <p:cNvSpPr/>
          <p:nvPr/>
        </p:nvSpPr>
        <p:spPr>
          <a:xfrm>
            <a:off x="4328575" y="3367600"/>
            <a:ext cx="727800" cy="419700"/>
          </a:xfrm>
          <a:prstGeom prst="rect">
            <a:avLst/>
          </a:prstGeom>
          <a:noFill/>
          <a:ln w="38100" cap="flat" cmpd="sng">
            <a:solidFill>
              <a:srgbClr val="FF5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9f855450fa_0_257"/>
          <p:cNvSpPr/>
          <p:nvPr/>
        </p:nvSpPr>
        <p:spPr>
          <a:xfrm>
            <a:off x="630250" y="782300"/>
            <a:ext cx="7804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지역 &amp; 컨텐츠 선택을 통한 여행 정보 리스트 통신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algun Gothic"/>
              <a:buChar char="-"/>
            </a:pPr>
            <a:r>
              <a:rPr lang="en-US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해당 지역을 클릭하면 카카오 맵으로 위치 마크 &amp; 클릭시 상세 정보 모달 확인</a:t>
            </a: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와이드스크린</PresentationFormat>
  <Paragraphs>93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1506</cp:lastModifiedBy>
  <cp:revision>1</cp:revision>
  <dcterms:created xsi:type="dcterms:W3CDTF">2022-10-20T05:10:58Z</dcterms:created>
  <dcterms:modified xsi:type="dcterms:W3CDTF">2022-11-24T18:24:27Z</dcterms:modified>
</cp:coreProperties>
</file>